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8" r:id="rId8"/>
    <p:sldId id="289" r:id="rId9"/>
    <p:sldId id="290" r:id="rId10"/>
    <p:sldId id="291" r:id="rId11"/>
    <p:sldId id="292" r:id="rId12"/>
  </p:sldIdLst>
  <p:sldSz cx="9902825" cy="6858000"/>
  <p:notesSz cx="6853238" cy="98710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206" y="-90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942" y="-90"/>
      </p:cViewPr>
      <p:guideLst>
        <p:guide orient="horz" pos="3109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2388" y="0"/>
            <a:ext cx="30146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9738"/>
            <a:ext cx="2962275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2388" y="9329738"/>
            <a:ext cx="3014662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C899EF-22E6-4844-98E2-66CDB86DB06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091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686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4063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89475"/>
            <a:ext cx="5024438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686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377363"/>
            <a:ext cx="29686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6FCA68-FF81-4E38-9207-755C0B87555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7721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54BC49-3EB2-4C38-9C4B-1D9F18EFE12C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22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2225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76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0263" y="274638"/>
            <a:ext cx="2227262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25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777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7991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00200"/>
            <a:ext cx="4379912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377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7991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7613" y="1600200"/>
            <a:ext cx="4379912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7613" y="3938588"/>
            <a:ext cx="4379912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222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15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916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9913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00200"/>
            <a:ext cx="437991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56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12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5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689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7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874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8013" y="5641598"/>
            <a:ext cx="976312" cy="746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295400" y="2209800"/>
            <a:ext cx="8226425" cy="329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  <a:p>
            <a:pPr>
              <a:spcBef>
                <a:spcPct val="50000"/>
              </a:spcBef>
            </a:pPr>
            <a:endParaRPr lang="en-GB" altLang="en-US"/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296988" y="457200"/>
            <a:ext cx="82232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>
          <a:solidFill>
            <a:srgbClr val="3399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rgbClr val="339933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rgbClr val="339933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rgbClr val="339933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rgbClr val="339933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900">
          <a:solidFill>
            <a:srgbClr val="339933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900">
          <a:solidFill>
            <a:srgbClr val="339933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900">
          <a:solidFill>
            <a:srgbClr val="339933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900">
          <a:solidFill>
            <a:srgbClr val="339933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gif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gi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gi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gif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gif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gif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gif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gif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gi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141413" y="2971800"/>
          <a:ext cx="77692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Windows Draw Drawing" r:id="rId4" imgW="5123160" imgH="840600" progId="Draw">
                  <p:embed/>
                </p:oleObj>
              </mc:Choice>
              <mc:Fallback>
                <p:oleObj name="Windows Draw Drawing" r:id="rId4" imgW="5123160" imgH="840600" progId="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971800"/>
                        <a:ext cx="7769225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762000" y="685800"/>
            <a:ext cx="8378825" cy="1143000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</a:t>
            </a:r>
            <a:r>
              <a:rPr lang="en-GB" altLang="en-US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br>
              <a:rPr lang="en-GB" altLang="en-US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</a:t>
            </a: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</a:t>
            </a:r>
            <a:r>
              <a:rPr lang="en-GB" altLang="en-US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policy</a:t>
            </a:r>
            <a:endParaRPr lang="en-US" altLang="en-US" dirty="0">
              <a:solidFill>
                <a:srgbClr val="0099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24000" y="4437112"/>
            <a:ext cx="6931025" cy="973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Adrian Faiers, </a:t>
            </a:r>
            <a:r>
              <a:rPr lang="en-US" altLang="en-US" sz="24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SKILLdoctors</a:t>
            </a:r>
            <a:endParaRPr lang="en-US" altLang="en-US" sz="24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1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Adapted </a:t>
            </a:r>
            <a:r>
              <a:rPr lang="en-US" altLang="en-US" sz="1800" i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modified by:</a:t>
            </a:r>
            <a:endParaRPr lang="en-US" altLang="en-US" sz="1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GB" altLang="en-US" dirty="0">
              <a:solidFill>
                <a:srgbClr val="0066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95300" y="1600200"/>
            <a:ext cx="8848725" cy="1541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GB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Complying with the Disability Discrimination Act and your ‘duty of care’</a:t>
            </a: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558800" y="2924175"/>
          <a:ext cx="8382000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4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2924175"/>
                        <a:ext cx="8382000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253" name="Picture 5" descr="complying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2852738"/>
            <a:ext cx="2584450" cy="2736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600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sz="3600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sz="3600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US" altLang="en-US" sz="3500" dirty="0">
              <a:solidFill>
                <a:srgbClr val="006600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Otherwise ….</a:t>
            </a:r>
            <a:endParaRPr lang="en-US" alt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3494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03263" y="3068638"/>
          <a:ext cx="8378825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068638"/>
                        <a:ext cx="8378825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3497" name="Picture 9" descr="timebomb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2924175"/>
            <a:ext cx="5184775" cy="2205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1141413" y="2971800"/>
          <a:ext cx="77692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971800"/>
                        <a:ext cx="7769225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95300" y="1600200"/>
            <a:ext cx="8272463" cy="1181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Gaining important skills</a:t>
            </a:r>
          </a:p>
        </p:txBody>
      </p:sp>
      <p:pic>
        <p:nvPicPr>
          <p:cNvPr id="34822" name="Picture 6" descr="skills4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25" y="2636838"/>
            <a:ext cx="3095625" cy="3095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141413" y="2971800"/>
          <a:ext cx="77692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971800"/>
                        <a:ext cx="7769225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95300" y="1600200"/>
            <a:ext cx="8777288" cy="1181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Reducing absence</a:t>
            </a:r>
          </a:p>
        </p:txBody>
      </p:sp>
      <p:pic>
        <p:nvPicPr>
          <p:cNvPr id="35848" name="Picture 8" descr="absence3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781300"/>
            <a:ext cx="2801937" cy="2490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141413" y="2971800"/>
          <a:ext cx="77692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971800"/>
                        <a:ext cx="7769225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95300" y="1600200"/>
            <a:ext cx="8559800" cy="1541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Creating better workplace relations</a:t>
            </a:r>
          </a:p>
        </p:txBody>
      </p:sp>
      <p:pic>
        <p:nvPicPr>
          <p:cNvPr id="36869" name="Picture 5" descr="relations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25" y="2565400"/>
            <a:ext cx="2992438" cy="277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141413" y="2971800"/>
          <a:ext cx="77692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4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971800"/>
                        <a:ext cx="7769225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95300" y="1600200"/>
            <a:ext cx="8632825" cy="1541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Enhancing productivity and motivation</a:t>
            </a:r>
          </a:p>
        </p:txBody>
      </p:sp>
      <p:pic>
        <p:nvPicPr>
          <p:cNvPr id="37893" name="Picture 5" descr="motivation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771775"/>
            <a:ext cx="2592387" cy="2592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141413" y="2971800"/>
          <a:ext cx="77692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971800"/>
                        <a:ext cx="7769225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95300" y="1600200"/>
            <a:ext cx="8343900" cy="1468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Employing the best person for the job</a:t>
            </a:r>
          </a:p>
        </p:txBody>
      </p:sp>
      <p:pic>
        <p:nvPicPr>
          <p:cNvPr id="38917" name="Picture 5" descr="best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0" y="2924175"/>
            <a:ext cx="2011363" cy="2559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1141413" y="2971800"/>
          <a:ext cx="77692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7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971800"/>
                        <a:ext cx="7769225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95300" y="1600200"/>
            <a:ext cx="8272463" cy="12525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Retaining knowledge and skills</a:t>
            </a:r>
          </a:p>
        </p:txBody>
      </p:sp>
      <p:pic>
        <p:nvPicPr>
          <p:cNvPr id="43013" name="Picture 5" descr="knowledge1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013" y="2781300"/>
            <a:ext cx="2366962" cy="236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GB" altLang="en-US" dirty="0">
              <a:solidFill>
                <a:srgbClr val="006600"/>
              </a:solidFill>
            </a:endParaRPr>
          </a:p>
        </p:txBody>
      </p:sp>
      <p:graphicFrame>
        <p:nvGraphicFramePr>
          <p:cNvPr id="51204" name="Object 4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558800" y="2852738"/>
          <a:ext cx="8382000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7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2852738"/>
                        <a:ext cx="8382000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774700" y="1557338"/>
            <a:ext cx="8534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Creating acceptance and diversity</a:t>
            </a:r>
          </a:p>
        </p:txBody>
      </p:sp>
      <p:pic>
        <p:nvPicPr>
          <p:cNvPr id="51206" name="Picture 6" descr="acceptance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650" y="2636838"/>
            <a:ext cx="1703388" cy="2871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case for a</a:t>
            </a:r>
            <a:b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workplace mental health policy</a:t>
            </a:r>
            <a:endParaRPr lang="en-GB" altLang="en-US" dirty="0">
              <a:solidFill>
                <a:srgbClr val="006600"/>
              </a:solidFill>
            </a:endParaRPr>
          </a:p>
        </p:txBody>
      </p:sp>
      <p:graphicFrame>
        <p:nvGraphicFramePr>
          <p:cNvPr id="52228" name="Object 4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558800" y="2924175"/>
          <a:ext cx="8382000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1" name="Windows Draw Drawing" r:id="rId3" imgW="5123160" imgH="840600" progId="Draw">
                  <p:embed/>
                </p:oleObj>
              </mc:Choice>
              <mc:Fallback>
                <p:oleObj name="Windows Draw Drawing" r:id="rId3" imgW="5123160" imgH="840600" progId="Draw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2924175"/>
                        <a:ext cx="8382000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774700" y="1628775"/>
            <a:ext cx="8763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Making your workplace more efficient</a:t>
            </a:r>
          </a:p>
        </p:txBody>
      </p:sp>
      <p:pic>
        <p:nvPicPr>
          <p:cNvPr id="52230" name="Picture 6" descr="efficiency"/>
          <p:cNvPicPr>
            <a:picLocks noGrp="1" noChangeAspect="1" noChangeArrowheads="1" noCro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2565400"/>
            <a:ext cx="3024187" cy="302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dge Master1">
  <a:themeElements>
    <a:clrScheme name="Bridge Master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ridge Master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idge Master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dge Master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dge Master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dge Master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dge Master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dge Master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dge Master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Office\Templates\Bridge Master1.pot</Template>
  <TotalTime>780</TotalTime>
  <Words>102</Words>
  <Application>Microsoft Office PowerPoint</Application>
  <PresentationFormat>Custom</PresentationFormat>
  <Paragraphs>24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Bridge Master1</vt:lpstr>
      <vt:lpstr>Windows Draw Drawing</vt:lpstr>
      <vt:lpstr>Business case for a workplace mental health policy</vt:lpstr>
      <vt:lpstr>Business case for a workplace mental health policy</vt:lpstr>
      <vt:lpstr>Business case for a workplace mental health policy</vt:lpstr>
      <vt:lpstr>Business case for a workplace mental health policy</vt:lpstr>
      <vt:lpstr>Business case for a workplace mental health policy</vt:lpstr>
      <vt:lpstr>Business case for a workplace mental health policy</vt:lpstr>
      <vt:lpstr>Business case for a workplace mental health policy</vt:lpstr>
      <vt:lpstr>Business case for a workplace mental health policy</vt:lpstr>
      <vt:lpstr>Business case for a workplace mental health policy</vt:lpstr>
      <vt:lpstr>Business case for a workplace mental health policy</vt:lpstr>
      <vt:lpstr>Business case for a workplace mental health policy</vt:lpstr>
    </vt:vector>
  </TitlesOfParts>
  <Company>InterAct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- Bridges to Work</dc:title>
  <dc:creator>MillRACE 4</dc:creator>
  <cp:lastModifiedBy>Adrian Faiers</cp:lastModifiedBy>
  <cp:revision>87</cp:revision>
  <cp:lastPrinted>2002-09-16T14:39:26Z</cp:lastPrinted>
  <dcterms:created xsi:type="dcterms:W3CDTF">2002-03-05T10:29:17Z</dcterms:created>
  <dcterms:modified xsi:type="dcterms:W3CDTF">2017-10-28T15:53:43Z</dcterms:modified>
</cp:coreProperties>
</file>